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7" r:id="rId3"/>
    <p:sldId id="267" r:id="rId4"/>
    <p:sldId id="258" r:id="rId5"/>
    <p:sldId id="261" r:id="rId6"/>
    <p:sldId id="270" r:id="rId7"/>
    <p:sldId id="271" r:id="rId8"/>
    <p:sldId id="272" r:id="rId9"/>
    <p:sldId id="264" r:id="rId10"/>
    <p:sldId id="27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1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08014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57457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museum-nmsk.ru/wp-content/uploads/2020/07/img-01-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0"/>
            <a:ext cx="7956376" cy="6786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674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97890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9942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3646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0"/>
            <a:ext cx="7416456" cy="6792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16892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78525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25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98037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static.auction.ru/offer_images/cmn8/2019/06/24/06/big/Q/qaEXSg6aiWV/staraja_sovetskaja_kerosinovaja_lampa_s_kolbo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54" y="70230"/>
            <a:ext cx="5082049" cy="6776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1213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0</Words>
  <Application>Microsoft Office PowerPoint</Application>
  <PresentationFormat>Экран (4:3)</PresentationFormat>
  <Paragraphs>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КУЕДА</dc:creator>
  <cp:lastModifiedBy>КУЕДА</cp:lastModifiedBy>
  <cp:revision>9</cp:revision>
  <dcterms:created xsi:type="dcterms:W3CDTF">2022-09-08T05:43:12Z</dcterms:created>
  <dcterms:modified xsi:type="dcterms:W3CDTF">2022-10-18T09:40:44Z</dcterms:modified>
</cp:coreProperties>
</file>